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04404F54-961F-4B5A-A2A2-1970D7C49D6C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